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9"/>
  </p:notesMasterIdLst>
  <p:sldIdLst>
    <p:sldId id="256" r:id="rId5"/>
    <p:sldId id="257" r:id="rId6"/>
    <p:sldId id="258" r:id="rId7"/>
    <p:sldId id="259" r:id="rId8"/>
  </p:sldIdLst>
  <p:sldSz cx="13716000" cy="24387175"/>
  <p:notesSz cx="24387175" cy="13716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C79659-33A2-44DF-B332-8CA1F400C2C8}" v="25" dt="2025-09-19T01:35:19.9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25" autoAdjust="0"/>
    <p:restoredTop sz="94610"/>
  </p:normalViewPr>
  <p:slideViewPr>
    <p:cSldViewPr snapToGrid="0" snapToObjects="1">
      <p:cViewPr>
        <p:scale>
          <a:sx n="50" d="100"/>
          <a:sy n="50" d="100"/>
        </p:scale>
        <p:origin x="5534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sman Cokakoglu" userId="f76e6fb4-c639-4411-b7f0-3645c44e74d2" providerId="ADAL" clId="{FC96CE4B-6392-4AE7-8FBE-9406195CA181}"/>
    <pc:docChg chg="undo redo custSel modSld">
      <pc:chgData name="Osman Cokakoglu" userId="f76e6fb4-c639-4411-b7f0-3645c44e74d2" providerId="ADAL" clId="{FC96CE4B-6392-4AE7-8FBE-9406195CA181}" dt="2025-09-19T01:36:34.510" v="611" actId="29295"/>
      <pc:docMkLst>
        <pc:docMk/>
      </pc:docMkLst>
      <pc:sldChg chg="delSp modSp mod setBg">
        <pc:chgData name="Osman Cokakoglu" userId="f76e6fb4-c639-4411-b7f0-3645c44e74d2" providerId="ADAL" clId="{FC96CE4B-6392-4AE7-8FBE-9406195CA181}" dt="2025-09-19T01:13:57.276" v="24" actId="14100"/>
        <pc:sldMkLst>
          <pc:docMk/>
          <pc:sldMk cId="0" sldId="256"/>
        </pc:sldMkLst>
        <pc:spChg chg="mod">
          <ac:chgData name="Osman Cokakoglu" userId="f76e6fb4-c639-4411-b7f0-3645c44e74d2" providerId="ADAL" clId="{FC96CE4B-6392-4AE7-8FBE-9406195CA181}" dt="2025-09-19T01:13:57.276" v="24" actId="14100"/>
          <ac:spMkLst>
            <pc:docMk/>
            <pc:sldMk cId="0" sldId="256"/>
            <ac:spMk id="4" creationId="{00000000-0000-0000-0000-000000000000}"/>
          </ac:spMkLst>
        </pc:spChg>
        <pc:picChg chg="del mod">
          <ac:chgData name="Osman Cokakoglu" userId="f76e6fb4-c639-4411-b7f0-3645c44e74d2" providerId="ADAL" clId="{FC96CE4B-6392-4AE7-8FBE-9406195CA181}" dt="2025-09-19T01:13:44.807" v="5" actId="478"/>
          <ac:picMkLst>
            <pc:docMk/>
            <pc:sldMk cId="0" sldId="256"/>
            <ac:picMk id="2" creationId="{00000000-0000-0000-0000-000000000000}"/>
          </ac:picMkLst>
        </pc:picChg>
        <pc:picChg chg="del">
          <ac:chgData name="Osman Cokakoglu" userId="f76e6fb4-c639-4411-b7f0-3645c44e74d2" providerId="ADAL" clId="{FC96CE4B-6392-4AE7-8FBE-9406195CA181}" dt="2025-09-19T01:13:32.401" v="1" actId="478"/>
          <ac:picMkLst>
            <pc:docMk/>
            <pc:sldMk cId="0" sldId="256"/>
            <ac:picMk id="6" creationId="{00000000-0000-0000-0000-000000000000}"/>
          </ac:picMkLst>
        </pc:picChg>
        <pc:picChg chg="del">
          <ac:chgData name="Osman Cokakoglu" userId="f76e6fb4-c639-4411-b7f0-3645c44e74d2" providerId="ADAL" clId="{FC96CE4B-6392-4AE7-8FBE-9406195CA181}" dt="2025-09-19T01:13:32.401" v="1" actId="478"/>
          <ac:picMkLst>
            <pc:docMk/>
            <pc:sldMk cId="0" sldId="256"/>
            <ac:picMk id="7" creationId="{00000000-0000-0000-0000-000000000000}"/>
          </ac:picMkLst>
        </pc:picChg>
        <pc:picChg chg="del">
          <ac:chgData name="Osman Cokakoglu" userId="f76e6fb4-c639-4411-b7f0-3645c44e74d2" providerId="ADAL" clId="{FC96CE4B-6392-4AE7-8FBE-9406195CA181}" dt="2025-09-19T01:13:32.401" v="1" actId="478"/>
          <ac:picMkLst>
            <pc:docMk/>
            <pc:sldMk cId="0" sldId="256"/>
            <ac:picMk id="8" creationId="{00000000-0000-0000-0000-000000000000}"/>
          </ac:picMkLst>
        </pc:picChg>
        <pc:picChg chg="del">
          <ac:chgData name="Osman Cokakoglu" userId="f76e6fb4-c639-4411-b7f0-3645c44e74d2" providerId="ADAL" clId="{FC96CE4B-6392-4AE7-8FBE-9406195CA181}" dt="2025-09-19T01:13:32.401" v="1" actId="478"/>
          <ac:picMkLst>
            <pc:docMk/>
            <pc:sldMk cId="0" sldId="256"/>
            <ac:picMk id="9" creationId="{00000000-0000-0000-0000-000000000000}"/>
          </ac:picMkLst>
        </pc:picChg>
        <pc:picChg chg="del">
          <ac:chgData name="Osman Cokakoglu" userId="f76e6fb4-c639-4411-b7f0-3645c44e74d2" providerId="ADAL" clId="{FC96CE4B-6392-4AE7-8FBE-9406195CA181}" dt="2025-09-19T01:13:32.401" v="1" actId="478"/>
          <ac:picMkLst>
            <pc:docMk/>
            <pc:sldMk cId="0" sldId="256"/>
            <ac:picMk id="10" creationId="{00000000-0000-0000-0000-000000000000}"/>
          </ac:picMkLst>
        </pc:picChg>
        <pc:picChg chg="del">
          <ac:chgData name="Osman Cokakoglu" userId="f76e6fb4-c639-4411-b7f0-3645c44e74d2" providerId="ADAL" clId="{FC96CE4B-6392-4AE7-8FBE-9406195CA181}" dt="2025-09-19T01:13:32.401" v="1" actId="478"/>
          <ac:picMkLst>
            <pc:docMk/>
            <pc:sldMk cId="0" sldId="256"/>
            <ac:picMk id="11" creationId="{00000000-0000-0000-0000-000000000000}"/>
          </ac:picMkLst>
        </pc:picChg>
      </pc:sldChg>
      <pc:sldChg chg="addSp delSp modSp mod setBg">
        <pc:chgData name="Osman Cokakoglu" userId="f76e6fb4-c639-4411-b7f0-3645c44e74d2" providerId="ADAL" clId="{FC96CE4B-6392-4AE7-8FBE-9406195CA181}" dt="2025-09-19T01:36:34.510" v="611" actId="29295"/>
        <pc:sldMkLst>
          <pc:docMk/>
          <pc:sldMk cId="0" sldId="257"/>
        </pc:sldMkLst>
        <pc:spChg chg="add del mod">
          <ac:chgData name="Osman Cokakoglu" userId="f76e6fb4-c639-4411-b7f0-3645c44e74d2" providerId="ADAL" clId="{FC96CE4B-6392-4AE7-8FBE-9406195CA181}" dt="2025-09-19T01:36:00.318" v="567" actId="478"/>
          <ac:spMkLst>
            <pc:docMk/>
            <pc:sldMk cId="0" sldId="257"/>
            <ac:spMk id="2" creationId="{6CCC7A47-9A75-548E-915D-52FFC2F63A06}"/>
          </ac:spMkLst>
        </pc:spChg>
        <pc:spChg chg="mod">
          <ac:chgData name="Osman Cokakoglu" userId="f76e6fb4-c639-4411-b7f0-3645c44e74d2" providerId="ADAL" clId="{FC96CE4B-6392-4AE7-8FBE-9406195CA181}" dt="2025-09-19T01:25:33.364" v="327" actId="1076"/>
          <ac:spMkLst>
            <pc:docMk/>
            <pc:sldMk cId="0" sldId="257"/>
            <ac:spMk id="8" creationId="{00000000-0000-0000-0000-000000000000}"/>
          </ac:spMkLst>
        </pc:spChg>
        <pc:picChg chg="del">
          <ac:chgData name="Osman Cokakoglu" userId="f76e6fb4-c639-4411-b7f0-3645c44e74d2" providerId="ADAL" clId="{FC96CE4B-6392-4AE7-8FBE-9406195CA181}" dt="2025-09-19T01:14:05.562" v="26" actId="478"/>
          <ac:picMkLst>
            <pc:docMk/>
            <pc:sldMk cId="0" sldId="257"/>
            <ac:picMk id="2" creationId="{00000000-0000-0000-0000-000000000000}"/>
          </ac:picMkLst>
        </pc:picChg>
        <pc:picChg chg="mod">
          <ac:chgData name="Osman Cokakoglu" userId="f76e6fb4-c639-4411-b7f0-3645c44e74d2" providerId="ADAL" clId="{FC96CE4B-6392-4AE7-8FBE-9406195CA181}" dt="2025-09-19T01:24:43.859" v="323" actId="108"/>
          <ac:picMkLst>
            <pc:docMk/>
            <pc:sldMk cId="0" sldId="257"/>
            <ac:picMk id="3" creationId="{00000000-0000-0000-0000-000000000000}"/>
          </ac:picMkLst>
        </pc:picChg>
        <pc:picChg chg="del">
          <ac:chgData name="Osman Cokakoglu" userId="f76e6fb4-c639-4411-b7f0-3645c44e74d2" providerId="ADAL" clId="{FC96CE4B-6392-4AE7-8FBE-9406195CA181}" dt="2025-09-19T01:15:26.656" v="60" actId="478"/>
          <ac:picMkLst>
            <pc:docMk/>
            <pc:sldMk cId="0" sldId="257"/>
            <ac:picMk id="4" creationId="{00000000-0000-0000-0000-000000000000}"/>
          </ac:picMkLst>
        </pc:picChg>
        <pc:picChg chg="add del mod">
          <ac:chgData name="Osman Cokakoglu" userId="f76e6fb4-c639-4411-b7f0-3645c44e74d2" providerId="ADAL" clId="{FC96CE4B-6392-4AE7-8FBE-9406195CA181}" dt="2025-09-19T01:34:07.778" v="511" actId="478"/>
          <ac:picMkLst>
            <pc:docMk/>
            <pc:sldMk cId="0" sldId="257"/>
            <ac:picMk id="4" creationId="{8776BA3F-1CB7-B593-7DAA-1698425B72C8}"/>
          </ac:picMkLst>
        </pc:picChg>
        <pc:picChg chg="add del mod">
          <ac:chgData name="Osman Cokakoglu" userId="f76e6fb4-c639-4411-b7f0-3645c44e74d2" providerId="ADAL" clId="{FC96CE4B-6392-4AE7-8FBE-9406195CA181}" dt="2025-09-19T01:36:29.365" v="609" actId="29295"/>
          <ac:picMkLst>
            <pc:docMk/>
            <pc:sldMk cId="0" sldId="257"/>
            <ac:picMk id="5" creationId="{00000000-0000-0000-0000-000000000000}"/>
          </ac:picMkLst>
        </pc:picChg>
        <pc:picChg chg="mod modCrop">
          <ac:chgData name="Osman Cokakoglu" userId="f76e6fb4-c639-4411-b7f0-3645c44e74d2" providerId="ADAL" clId="{FC96CE4B-6392-4AE7-8FBE-9406195CA181}" dt="2025-09-19T01:36:34.510" v="611" actId="29295"/>
          <ac:picMkLst>
            <pc:docMk/>
            <pc:sldMk cId="0" sldId="257"/>
            <ac:picMk id="6" creationId="{00000000-0000-0000-0000-000000000000}"/>
          </ac:picMkLst>
        </pc:picChg>
        <pc:picChg chg="del">
          <ac:chgData name="Osman Cokakoglu" userId="f76e6fb4-c639-4411-b7f0-3645c44e74d2" providerId="ADAL" clId="{FC96CE4B-6392-4AE7-8FBE-9406195CA181}" dt="2025-09-19T01:14:09.914" v="28" actId="478"/>
          <ac:picMkLst>
            <pc:docMk/>
            <pc:sldMk cId="0" sldId="257"/>
            <ac:picMk id="10" creationId="{00000000-0000-0000-0000-000000000000}"/>
          </ac:picMkLst>
        </pc:picChg>
        <pc:picChg chg="del">
          <ac:chgData name="Osman Cokakoglu" userId="f76e6fb4-c639-4411-b7f0-3645c44e74d2" providerId="ADAL" clId="{FC96CE4B-6392-4AE7-8FBE-9406195CA181}" dt="2025-09-19T01:14:09.914" v="28" actId="478"/>
          <ac:picMkLst>
            <pc:docMk/>
            <pc:sldMk cId="0" sldId="257"/>
            <ac:picMk id="11" creationId="{00000000-0000-0000-0000-000000000000}"/>
          </ac:picMkLst>
        </pc:picChg>
        <pc:picChg chg="del">
          <ac:chgData name="Osman Cokakoglu" userId="f76e6fb4-c639-4411-b7f0-3645c44e74d2" providerId="ADAL" clId="{FC96CE4B-6392-4AE7-8FBE-9406195CA181}" dt="2025-09-19T01:14:09.914" v="28" actId="478"/>
          <ac:picMkLst>
            <pc:docMk/>
            <pc:sldMk cId="0" sldId="257"/>
            <ac:picMk id="13" creationId="{00000000-0000-0000-0000-000000000000}"/>
          </ac:picMkLst>
        </pc:picChg>
        <pc:picChg chg="del">
          <ac:chgData name="Osman Cokakoglu" userId="f76e6fb4-c639-4411-b7f0-3645c44e74d2" providerId="ADAL" clId="{FC96CE4B-6392-4AE7-8FBE-9406195CA181}" dt="2025-09-19T01:14:09.914" v="28" actId="478"/>
          <ac:picMkLst>
            <pc:docMk/>
            <pc:sldMk cId="0" sldId="257"/>
            <ac:picMk id="14" creationId="{00000000-0000-0000-0000-000000000000}"/>
          </ac:picMkLst>
        </pc:picChg>
        <pc:picChg chg="del">
          <ac:chgData name="Osman Cokakoglu" userId="f76e6fb4-c639-4411-b7f0-3645c44e74d2" providerId="ADAL" clId="{FC96CE4B-6392-4AE7-8FBE-9406195CA181}" dt="2025-09-19T01:14:08.114" v="27" actId="478"/>
          <ac:picMkLst>
            <pc:docMk/>
            <pc:sldMk cId="0" sldId="257"/>
            <ac:picMk id="15" creationId="{00000000-0000-0000-0000-000000000000}"/>
          </ac:picMkLst>
        </pc:picChg>
        <pc:picChg chg="del">
          <ac:chgData name="Osman Cokakoglu" userId="f76e6fb4-c639-4411-b7f0-3645c44e74d2" providerId="ADAL" clId="{FC96CE4B-6392-4AE7-8FBE-9406195CA181}" dt="2025-09-19T01:14:08.114" v="27" actId="478"/>
          <ac:picMkLst>
            <pc:docMk/>
            <pc:sldMk cId="0" sldId="257"/>
            <ac:picMk id="16" creationId="{00000000-0000-0000-0000-000000000000}"/>
          </ac:picMkLst>
        </pc:picChg>
      </pc:sldChg>
      <pc:sldChg chg="delSp modSp mod setBg">
        <pc:chgData name="Osman Cokakoglu" userId="f76e6fb4-c639-4411-b7f0-3645c44e74d2" providerId="ADAL" clId="{FC96CE4B-6392-4AE7-8FBE-9406195CA181}" dt="2025-09-19T01:26:04.833" v="351" actId="14100"/>
        <pc:sldMkLst>
          <pc:docMk/>
          <pc:sldMk cId="0" sldId="258"/>
        </pc:sldMkLst>
        <pc:spChg chg="mod">
          <ac:chgData name="Osman Cokakoglu" userId="f76e6fb4-c639-4411-b7f0-3645c44e74d2" providerId="ADAL" clId="{FC96CE4B-6392-4AE7-8FBE-9406195CA181}" dt="2025-09-19T01:26:04.833" v="351" actId="14100"/>
          <ac:spMkLst>
            <pc:docMk/>
            <pc:sldMk cId="0" sldId="258"/>
            <ac:spMk id="4" creationId="{00000000-0000-0000-0000-000000000000}"/>
          </ac:spMkLst>
        </pc:spChg>
        <pc:picChg chg="del">
          <ac:chgData name="Osman Cokakoglu" userId="f76e6fb4-c639-4411-b7f0-3645c44e74d2" providerId="ADAL" clId="{FC96CE4B-6392-4AE7-8FBE-9406195CA181}" dt="2025-09-19T01:25:37.900" v="328" actId="478"/>
          <ac:picMkLst>
            <pc:docMk/>
            <pc:sldMk cId="0" sldId="258"/>
            <ac:picMk id="2" creationId="{00000000-0000-0000-0000-000000000000}"/>
          </ac:picMkLst>
        </pc:picChg>
        <pc:picChg chg="del">
          <ac:chgData name="Osman Cokakoglu" userId="f76e6fb4-c639-4411-b7f0-3645c44e74d2" providerId="ADAL" clId="{FC96CE4B-6392-4AE7-8FBE-9406195CA181}" dt="2025-09-19T01:25:39.788" v="329" actId="478"/>
          <ac:picMkLst>
            <pc:docMk/>
            <pc:sldMk cId="0" sldId="258"/>
            <ac:picMk id="6" creationId="{00000000-0000-0000-0000-000000000000}"/>
          </ac:picMkLst>
        </pc:picChg>
        <pc:picChg chg="del">
          <ac:chgData name="Osman Cokakoglu" userId="f76e6fb4-c639-4411-b7f0-3645c44e74d2" providerId="ADAL" clId="{FC96CE4B-6392-4AE7-8FBE-9406195CA181}" dt="2025-09-19T01:25:39.788" v="329" actId="478"/>
          <ac:picMkLst>
            <pc:docMk/>
            <pc:sldMk cId="0" sldId="258"/>
            <ac:picMk id="8" creationId="{00000000-0000-0000-0000-000000000000}"/>
          </ac:picMkLst>
        </pc:picChg>
        <pc:picChg chg="del">
          <ac:chgData name="Osman Cokakoglu" userId="f76e6fb4-c639-4411-b7f0-3645c44e74d2" providerId="ADAL" clId="{FC96CE4B-6392-4AE7-8FBE-9406195CA181}" dt="2025-09-19T01:25:39.788" v="329" actId="478"/>
          <ac:picMkLst>
            <pc:docMk/>
            <pc:sldMk cId="0" sldId="258"/>
            <ac:picMk id="9" creationId="{00000000-0000-0000-0000-000000000000}"/>
          </ac:picMkLst>
        </pc:picChg>
        <pc:picChg chg="del">
          <ac:chgData name="Osman Cokakoglu" userId="f76e6fb4-c639-4411-b7f0-3645c44e74d2" providerId="ADAL" clId="{FC96CE4B-6392-4AE7-8FBE-9406195CA181}" dt="2025-09-19T01:25:39.788" v="329" actId="478"/>
          <ac:picMkLst>
            <pc:docMk/>
            <pc:sldMk cId="0" sldId="258"/>
            <ac:picMk id="10" creationId="{00000000-0000-0000-0000-000000000000}"/>
          </ac:picMkLst>
        </pc:picChg>
        <pc:picChg chg="del">
          <ac:chgData name="Osman Cokakoglu" userId="f76e6fb4-c639-4411-b7f0-3645c44e74d2" providerId="ADAL" clId="{FC96CE4B-6392-4AE7-8FBE-9406195CA181}" dt="2025-09-19T01:25:39.788" v="329" actId="478"/>
          <ac:picMkLst>
            <pc:docMk/>
            <pc:sldMk cId="0" sldId="258"/>
            <ac:picMk id="11" creationId="{00000000-0000-0000-0000-000000000000}"/>
          </ac:picMkLst>
        </pc:picChg>
      </pc:sldChg>
      <pc:sldChg chg="delSp modSp mod setBg">
        <pc:chgData name="Osman Cokakoglu" userId="f76e6fb4-c639-4411-b7f0-3645c44e74d2" providerId="ADAL" clId="{FC96CE4B-6392-4AE7-8FBE-9406195CA181}" dt="2025-09-19T01:26:45.078" v="385" actId="14100"/>
        <pc:sldMkLst>
          <pc:docMk/>
          <pc:sldMk cId="0" sldId="259"/>
        </pc:sldMkLst>
        <pc:spChg chg="mod">
          <ac:chgData name="Osman Cokakoglu" userId="f76e6fb4-c639-4411-b7f0-3645c44e74d2" providerId="ADAL" clId="{FC96CE4B-6392-4AE7-8FBE-9406195CA181}" dt="2025-09-19T01:26:45.078" v="385" actId="14100"/>
          <ac:spMkLst>
            <pc:docMk/>
            <pc:sldMk cId="0" sldId="259"/>
            <ac:spMk id="4" creationId="{00000000-0000-0000-0000-000000000000}"/>
          </ac:spMkLst>
        </pc:spChg>
        <pc:picChg chg="del">
          <ac:chgData name="Osman Cokakoglu" userId="f76e6fb4-c639-4411-b7f0-3645c44e74d2" providerId="ADAL" clId="{FC96CE4B-6392-4AE7-8FBE-9406195CA181}" dt="2025-09-19T01:26:13.940" v="353" actId="478"/>
          <ac:picMkLst>
            <pc:docMk/>
            <pc:sldMk cId="0" sldId="259"/>
            <ac:picMk id="2" creationId="{00000000-0000-0000-0000-000000000000}"/>
          </ac:picMkLst>
        </pc:picChg>
        <pc:picChg chg="del">
          <ac:chgData name="Osman Cokakoglu" userId="f76e6fb4-c639-4411-b7f0-3645c44e74d2" providerId="ADAL" clId="{FC96CE4B-6392-4AE7-8FBE-9406195CA181}" dt="2025-09-19T01:26:12.510" v="352" actId="478"/>
          <ac:picMkLst>
            <pc:docMk/>
            <pc:sldMk cId="0" sldId="259"/>
            <ac:picMk id="10" creationId="{00000000-0000-0000-0000-000000000000}"/>
          </ac:picMkLst>
        </pc:picChg>
        <pc:picChg chg="del">
          <ac:chgData name="Osman Cokakoglu" userId="f76e6fb4-c639-4411-b7f0-3645c44e74d2" providerId="ADAL" clId="{FC96CE4B-6392-4AE7-8FBE-9406195CA181}" dt="2025-09-19T01:26:12.510" v="352" actId="478"/>
          <ac:picMkLst>
            <pc:docMk/>
            <pc:sldMk cId="0" sldId="259"/>
            <ac:picMk id="11" creationId="{00000000-0000-0000-0000-000000000000}"/>
          </ac:picMkLst>
        </pc:picChg>
        <pc:picChg chg="del">
          <ac:chgData name="Osman Cokakoglu" userId="f76e6fb4-c639-4411-b7f0-3645c44e74d2" providerId="ADAL" clId="{FC96CE4B-6392-4AE7-8FBE-9406195CA181}" dt="2025-09-19T01:26:12.510" v="352" actId="478"/>
          <ac:picMkLst>
            <pc:docMk/>
            <pc:sldMk cId="0" sldId="259"/>
            <ac:picMk id="12" creationId="{00000000-0000-0000-0000-000000000000}"/>
          </ac:picMkLst>
        </pc:picChg>
        <pc:picChg chg="del">
          <ac:chgData name="Osman Cokakoglu" userId="f76e6fb4-c639-4411-b7f0-3645c44e74d2" providerId="ADAL" clId="{FC96CE4B-6392-4AE7-8FBE-9406195CA181}" dt="2025-09-19T01:26:12.510" v="352" actId="478"/>
          <ac:picMkLst>
            <pc:docMk/>
            <pc:sldMk cId="0" sldId="259"/>
            <ac:picMk id="13" creationId="{00000000-0000-0000-0000-000000000000}"/>
          </ac:picMkLst>
        </pc:picChg>
        <pc:picChg chg="del">
          <ac:chgData name="Osman Cokakoglu" userId="f76e6fb4-c639-4411-b7f0-3645c44e74d2" providerId="ADAL" clId="{FC96CE4B-6392-4AE7-8FBE-9406195CA181}" dt="2025-09-19T01:26:12.510" v="352" actId="478"/>
          <ac:picMkLst>
            <pc:docMk/>
            <pc:sldMk cId="0" sldId="259"/>
            <ac:picMk id="14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9281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jp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jp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 l="-108000" r="-10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1016127"/>
            <a:ext cx="1386632" cy="53426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16000" y="1016127"/>
            <a:ext cx="4839110" cy="6547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96"/>
              </a:lnSpc>
              <a:buNone/>
            </a:pPr>
            <a:r>
              <a:rPr lang="en-US" sz="2864" dirty="0">
                <a:solidFill>
                  <a:srgbClr val="3794FF">
                    <a:alpha val="100000"/>
                  </a:srgbClr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Season of AI - MCP</a:t>
            </a:r>
            <a:endParaRPr lang="en-US" sz="2864" dirty="0"/>
          </a:p>
        </p:txBody>
      </p:sp>
      <p:sp>
        <p:nvSpPr>
          <p:cNvPr id="5" name="Text 1"/>
          <p:cNvSpPr/>
          <p:nvPr/>
        </p:nvSpPr>
        <p:spPr>
          <a:xfrm>
            <a:off x="1016000" y="1891405"/>
            <a:ext cx="11320345" cy="6081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68"/>
              </a:lnSpc>
              <a:buNone/>
            </a:pPr>
            <a:r>
              <a:rPr lang="en-US" sz="8591" kern="0" spc="-258" dirty="0">
                <a:solidFill>
                  <a:srgbClr val="FFFFF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Title with a maximum of three well written lines looks best</a:t>
            </a:r>
            <a:endParaRPr lang="en-US" sz="859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4">
            <a:lum/>
          </a:blip>
          <a:srcRect/>
          <a:stretch>
            <a:fillRect l="-108000" r="-10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 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7490" y="1835831"/>
            <a:ext cx="3492773" cy="5169653"/>
          </a:xfrm>
          <a:prstGeom prst="rect">
            <a:avLst/>
          </a:prstGeom>
          <a:effectLst>
            <a:reflection stA="10000" endPos="65000" dist="50800" dir="5400000" sy="-100000" algn="bl" rotWithShape="0"/>
          </a:effectLst>
        </p:spPr>
      </p:pic>
      <p:pic>
        <p:nvPicPr>
          <p:cNvPr id="5" name="Image 3"/>
          <p:cNvPicPr preferRelativeResize="0">
            <a:picLocks/>
          </p:cNvPicPr>
          <p:nvPr/>
        </p:nvPicPr>
        <p:blipFill>
          <a:blip r:embed="rId6">
            <a:alphaModFix amt="62000"/>
          </a:blip>
          <a:stretch/>
        </p:blipFill>
        <p:spPr>
          <a:xfrm>
            <a:off x="328058" y="1835831"/>
            <a:ext cx="8304779" cy="8229600"/>
          </a:xfrm>
          <a:prstGeom prst="roundRect">
            <a:avLst>
              <a:gd name="adj" fmla="val 5792"/>
            </a:avLst>
          </a:prstGeom>
          <a:ln w="19050">
            <a:solidFill>
              <a:srgbClr val="0070C0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reflection stA="10000" endPos="65000" dist="50800" dir="5400000" sy="-100000" algn="bl" rotWithShape="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Image 4"/>
          <p:cNvPicPr>
            <a:picLocks noChangeAspect="1"/>
          </p:cNvPicPr>
          <p:nvPr/>
        </p:nvPicPr>
        <p:blipFill>
          <a:blip r:embed="rId7">
            <a:alphaModFix amt="62000"/>
          </a:blip>
          <a:srcRect t="44544"/>
          <a:stretch>
            <a:fillRect/>
          </a:stretch>
        </p:blipFill>
        <p:spPr>
          <a:xfrm>
            <a:off x="9256837" y="7927607"/>
            <a:ext cx="3492773" cy="3581029"/>
          </a:xfrm>
          <a:prstGeom prst="roundRect">
            <a:avLst>
              <a:gd name="adj" fmla="val 5792"/>
            </a:avLst>
          </a:prstGeom>
          <a:ln w="19050">
            <a:solidFill>
              <a:srgbClr val="0070C0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reflection stA="10000" endPos="65000" dist="50800" dir="5400000" sy="-100000" algn="bl" rotWithShape="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Image 5" descr=" 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000" y="14007147"/>
            <a:ext cx="1386632" cy="534261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480457" y="11145313"/>
            <a:ext cx="6854408" cy="6547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96"/>
              </a:lnSpc>
              <a:buNone/>
            </a:pPr>
            <a:r>
              <a:rPr lang="en-US" sz="6000" dirty="0">
                <a:solidFill>
                  <a:srgbClr val="3794FF">
                    <a:alpha val="100000"/>
                  </a:srgbClr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Season of AI - MCP</a:t>
            </a:r>
            <a:endParaRPr lang="en-US" sz="6000" dirty="0"/>
          </a:p>
        </p:txBody>
      </p:sp>
      <p:sp>
        <p:nvSpPr>
          <p:cNvPr id="9" name="Text 1"/>
          <p:cNvSpPr/>
          <p:nvPr/>
        </p:nvSpPr>
        <p:spPr>
          <a:xfrm>
            <a:off x="1016000" y="14882425"/>
            <a:ext cx="11320345" cy="6081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68"/>
              </a:lnSpc>
              <a:buNone/>
            </a:pPr>
            <a:r>
              <a:rPr lang="en-US" sz="8591" kern="0" spc="-258" dirty="0">
                <a:solidFill>
                  <a:srgbClr val="FFFFF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Title with a maximum of three well written lines looks best</a:t>
            </a:r>
            <a:endParaRPr lang="en-US" sz="8591" dirty="0"/>
          </a:p>
        </p:txBody>
      </p:sp>
      <p:pic>
        <p:nvPicPr>
          <p:cNvPr id="12" name="Image 8" descr=" 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1700" y="25085635"/>
            <a:ext cx="7378700" cy="430583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 l="-108000" r="-10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1016127"/>
            <a:ext cx="1386632" cy="53426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16000" y="1016127"/>
            <a:ext cx="4348480" cy="6547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96"/>
              </a:lnSpc>
              <a:buNone/>
            </a:pPr>
            <a:r>
              <a:rPr lang="en-US" sz="2864" dirty="0">
                <a:solidFill>
                  <a:srgbClr val="3794FF">
                    <a:alpha val="100000"/>
                  </a:srgbClr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Season of AI - MCP</a:t>
            </a:r>
            <a:endParaRPr lang="en-US" sz="2864" dirty="0"/>
          </a:p>
        </p:txBody>
      </p:sp>
      <p:sp>
        <p:nvSpPr>
          <p:cNvPr id="5" name="Text 1"/>
          <p:cNvSpPr/>
          <p:nvPr/>
        </p:nvSpPr>
        <p:spPr>
          <a:xfrm>
            <a:off x="1016000" y="1891405"/>
            <a:ext cx="11320345" cy="6081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68"/>
              </a:lnSpc>
              <a:buNone/>
            </a:pPr>
            <a:r>
              <a:rPr lang="en-US" sz="8591" kern="0" spc="-258" dirty="0">
                <a:solidFill>
                  <a:srgbClr val="FFFFF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Title with two lines looks great</a:t>
            </a:r>
            <a:endParaRPr lang="en-US" sz="8591" dirty="0"/>
          </a:p>
        </p:txBody>
      </p:sp>
      <p:pic>
        <p:nvPicPr>
          <p:cNvPr id="7" name="Image 3" descr=" 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9640505"/>
            <a:ext cx="9258300" cy="9818327"/>
          </a:xfrm>
          <a:prstGeom prst="rect">
            <a:avLst/>
          </a:prstGeom>
        </p:spPr>
      </p:pic>
      <p:pic>
        <p:nvPicPr>
          <p:cNvPr id="12" name="Image 8" descr=" 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5300" y="10237480"/>
            <a:ext cx="5372100" cy="5372772"/>
          </a:xfrm>
          <a:prstGeom prst="rect">
            <a:avLst/>
          </a:prstGeom>
        </p:spPr>
      </p:pic>
      <p:sp>
        <p:nvSpPr>
          <p:cNvPr id="14" name="Text 3"/>
          <p:cNvSpPr/>
          <p:nvPr/>
        </p:nvSpPr>
        <p:spPr>
          <a:xfrm>
            <a:off x="4220633" y="16486661"/>
            <a:ext cx="5541433" cy="16681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60"/>
              </a:lnSpc>
              <a:buNone/>
            </a:pPr>
            <a:r>
              <a:rPr lang="en-US" sz="4000" dirty="0">
                <a:solidFill>
                  <a:srgbClr val="FFFFFF">
                    <a:alpha val="100000"/>
                  </a:srgbClr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Firstname </a:t>
            </a:r>
            <a:endParaRPr lang="en-US" sz="4000" dirty="0"/>
          </a:p>
          <a:p>
            <a:pPr marL="0" indent="0" algn="ctr">
              <a:lnSpc>
                <a:spcPts val="5860"/>
              </a:lnSpc>
              <a:buNone/>
            </a:pPr>
            <a:r>
              <a:rPr lang="en-US" sz="4000" dirty="0">
                <a:solidFill>
                  <a:srgbClr val="FFFFFF">
                    <a:alpha val="100000"/>
                  </a:srgbClr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Lastname</a:t>
            </a:r>
            <a:endParaRPr lang="en-US" sz="4000" dirty="0"/>
          </a:p>
        </p:txBody>
      </p:sp>
      <p:sp>
        <p:nvSpPr>
          <p:cNvPr id="15" name="Text 4"/>
          <p:cNvSpPr/>
          <p:nvPr/>
        </p:nvSpPr>
        <p:spPr>
          <a:xfrm>
            <a:off x="4254500" y="18087061"/>
            <a:ext cx="5473700" cy="546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516"/>
              </a:lnSpc>
              <a:buNone/>
            </a:pPr>
            <a:r>
              <a:rPr lang="en-US" sz="2400" dirty="0">
                <a:solidFill>
                  <a:srgbClr val="FFFFFF">
                    <a:alpha val="100000"/>
                  </a:srgbClr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Title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 l="-108000" r="-10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1016127"/>
            <a:ext cx="1386632" cy="53426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016000" y="1016127"/>
            <a:ext cx="4610100" cy="6547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96"/>
              </a:lnSpc>
              <a:buNone/>
            </a:pPr>
            <a:r>
              <a:rPr lang="en-US" sz="2864" dirty="0">
                <a:solidFill>
                  <a:srgbClr val="3794FF">
                    <a:alpha val="100000"/>
                  </a:srgbClr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Season of AI - MCP</a:t>
            </a:r>
            <a:endParaRPr lang="en-US" sz="2864" dirty="0"/>
          </a:p>
        </p:txBody>
      </p:sp>
      <p:sp>
        <p:nvSpPr>
          <p:cNvPr id="5" name="Text 1"/>
          <p:cNvSpPr/>
          <p:nvPr/>
        </p:nvSpPr>
        <p:spPr>
          <a:xfrm>
            <a:off x="1016000" y="1891405"/>
            <a:ext cx="11320345" cy="6081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568"/>
              </a:lnSpc>
              <a:buNone/>
            </a:pPr>
            <a:r>
              <a:rPr lang="en-US" sz="8591" kern="0" spc="-258" dirty="0">
                <a:solidFill>
                  <a:srgbClr val="FFFFFF">
                    <a:alpha val="100000"/>
                  </a:srgbClr>
                </a:solidFill>
                <a:latin typeface="Segoe UI Variable Text Semibold" pitchFamily="34" charset="0"/>
                <a:ea typeface="Segoe UI Variable Text Semibold" pitchFamily="34" charset="-122"/>
                <a:cs typeface="Segoe UI Variable Text Semibold" pitchFamily="34" charset="-120"/>
              </a:rPr>
              <a:t>Title with two lines looks great</a:t>
            </a:r>
            <a:endParaRPr lang="en-US" sz="8591" dirty="0"/>
          </a:p>
        </p:txBody>
      </p:sp>
      <p:pic>
        <p:nvPicPr>
          <p:cNvPr id="6" name="Image 2" descr=" 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00" y="9958045"/>
            <a:ext cx="5600700" cy="7608251"/>
          </a:xfrm>
          <a:prstGeom prst="rect">
            <a:avLst/>
          </a:prstGeom>
        </p:spPr>
      </p:pic>
      <p:pic>
        <p:nvPicPr>
          <p:cNvPr id="7" name="Image 3" descr=" 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6000" y="9958045"/>
            <a:ext cx="5600700" cy="5706808"/>
          </a:xfrm>
          <a:prstGeom prst="rect">
            <a:avLst/>
          </a:prstGeom>
        </p:spPr>
      </p:pic>
      <p:pic>
        <p:nvPicPr>
          <p:cNvPr id="8" name="Image 4" descr=" 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99300" y="9958045"/>
            <a:ext cx="5600700" cy="7608251"/>
          </a:xfrm>
          <a:prstGeom prst="rect">
            <a:avLst/>
          </a:prstGeom>
        </p:spPr>
      </p:pic>
      <p:pic>
        <p:nvPicPr>
          <p:cNvPr id="9" name="Image 5" descr=" 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99300" y="9958045"/>
            <a:ext cx="5600700" cy="5706808"/>
          </a:xfrm>
          <a:prstGeom prst="rect">
            <a:avLst/>
          </a:prstGeom>
        </p:spPr>
      </p:pic>
      <p:pic>
        <p:nvPicPr>
          <p:cNvPr id="15" name="Image 11" descr=" 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7700" y="10720140"/>
            <a:ext cx="3708400" cy="3708864"/>
          </a:xfrm>
          <a:prstGeom prst="rect">
            <a:avLst/>
          </a:prstGeom>
        </p:spPr>
      </p:pic>
      <p:sp>
        <p:nvSpPr>
          <p:cNvPr id="16" name="Text 2"/>
          <p:cNvSpPr/>
          <p:nvPr/>
        </p:nvSpPr>
        <p:spPr>
          <a:xfrm>
            <a:off x="1574800" y="15648356"/>
            <a:ext cx="2582333" cy="16681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60"/>
              </a:lnSpc>
              <a:buNone/>
            </a:pPr>
            <a:r>
              <a:rPr lang="en-US" sz="4000" dirty="0">
                <a:solidFill>
                  <a:srgbClr val="FFFFFF">
                    <a:alpha val="100000"/>
                  </a:srgbClr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Firstname </a:t>
            </a:r>
            <a:endParaRPr lang="en-US" sz="4000" dirty="0"/>
          </a:p>
          <a:p>
            <a:pPr marL="0" indent="0" algn="l">
              <a:lnSpc>
                <a:spcPts val="5860"/>
              </a:lnSpc>
              <a:buNone/>
            </a:pPr>
            <a:r>
              <a:rPr lang="en-US" sz="4000" dirty="0">
                <a:solidFill>
                  <a:srgbClr val="FFFFFF">
                    <a:alpha val="100000"/>
                  </a:srgbClr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Lastname</a:t>
            </a:r>
            <a:endParaRPr lang="en-US" sz="4000" dirty="0"/>
          </a:p>
        </p:txBody>
      </p:sp>
      <p:pic>
        <p:nvPicPr>
          <p:cNvPr id="17" name="Image 12" descr=" 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51800" y="10796349"/>
            <a:ext cx="3708400" cy="3708864"/>
          </a:xfrm>
          <a:prstGeom prst="rect">
            <a:avLst/>
          </a:prstGeom>
        </p:spPr>
      </p:pic>
      <p:sp>
        <p:nvSpPr>
          <p:cNvPr id="18" name="Text 3"/>
          <p:cNvSpPr/>
          <p:nvPr/>
        </p:nvSpPr>
        <p:spPr>
          <a:xfrm>
            <a:off x="7658100" y="15648356"/>
            <a:ext cx="2582333" cy="16681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60"/>
              </a:lnSpc>
              <a:buNone/>
            </a:pPr>
            <a:r>
              <a:rPr lang="en-US" sz="4000" dirty="0">
                <a:solidFill>
                  <a:srgbClr val="FFFFFF">
                    <a:alpha val="100000"/>
                  </a:srgbClr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Firstname </a:t>
            </a:r>
            <a:endParaRPr lang="en-US" sz="4000" dirty="0"/>
          </a:p>
          <a:p>
            <a:pPr marL="0" indent="0" algn="l">
              <a:lnSpc>
                <a:spcPts val="5860"/>
              </a:lnSpc>
              <a:buNone/>
            </a:pPr>
            <a:r>
              <a:rPr lang="en-US" sz="4000" dirty="0">
                <a:solidFill>
                  <a:srgbClr val="FFFFFF">
                    <a:alpha val="100000"/>
                  </a:srgbClr>
                </a:solidFill>
                <a:latin typeface="Segoe UI Semibold" pitchFamily="34" charset="0"/>
                <a:ea typeface="Segoe UI Semibold" pitchFamily="34" charset="-122"/>
                <a:cs typeface="Segoe UI Semibold" pitchFamily="34" charset="-120"/>
              </a:rPr>
              <a:t>Lastname</a:t>
            </a:r>
            <a:endParaRPr lang="en-US" sz="4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axCatchAll xmlns="4594a83b-20f7-4932-9938-42a0c1d5f6ae" xsi:nil="true"/>
    <lcf76f155ced4ddcb4097134ff3c332f xmlns="dcdca20e-5dad-4233-927b-b186120ba560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AB09941E9A3F43AFC5AFE8EC072B04" ma:contentTypeVersion="14" ma:contentTypeDescription="Create a new document." ma:contentTypeScope="" ma:versionID="caa0a2f6faa6ccdef152130480eb7ba0">
  <xsd:schema xmlns:xsd="http://www.w3.org/2001/XMLSchema" xmlns:xs="http://www.w3.org/2001/XMLSchema" xmlns:p="http://schemas.microsoft.com/office/2006/metadata/properties" xmlns:ns1="http://schemas.microsoft.com/sharepoint/v3" xmlns:ns2="dcdca20e-5dad-4233-927b-b186120ba560" xmlns:ns3="4594a83b-20f7-4932-9938-42a0c1d5f6ae" targetNamespace="http://schemas.microsoft.com/office/2006/metadata/properties" ma:root="true" ma:fieldsID="f616d4699c49620683f21969cdafe1d7" ns1:_="" ns2:_="" ns3:_="">
    <xsd:import namespace="http://schemas.microsoft.com/sharepoint/v3"/>
    <xsd:import namespace="dcdca20e-5dad-4233-927b-b186120ba560"/>
    <xsd:import namespace="4594a83b-20f7-4932-9938-42a0c1d5f6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BillingMetadata" minOccurs="0"/>
                <xsd:element ref="ns1:_ip_UnifiedCompliancePolicyProperties" minOccurs="0"/>
                <xsd:element ref="ns1:_ip_UnifiedCompliancePolicyUIAction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dca20e-5dad-4233-927b-b186120ba5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BillingMetadata" ma:index="12" nillable="true" ma:displayName="MediaServiceBillingMetadata" ma:hidden="true" ma:internalName="MediaServiceBillingMetadata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94a83b-20f7-4932-9938-42a0c1d5f6ae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643eda70-efd6-40f5-a108-d3271ce2ee05}" ma:internalName="TaxCatchAll" ma:showField="CatchAllData" ma:web="4594a83b-20f7-4932-9938-42a0c1d5f6a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1B8D1F-2A26-41F2-B93C-87700460994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8BB301-4F61-4F4E-A58A-C7A377652E9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4594a83b-20f7-4932-9938-42a0c1d5f6ae"/>
    <ds:schemaRef ds:uri="dcdca20e-5dad-4233-927b-b186120ba560"/>
  </ds:schemaRefs>
</ds:datastoreItem>
</file>

<file path=customXml/itemProps3.xml><?xml version="1.0" encoding="utf-8"?>
<ds:datastoreItem xmlns:ds="http://schemas.openxmlformats.org/officeDocument/2006/customXml" ds:itemID="{5BDC1392-D91E-46AB-B10E-2366AED8F0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dcdca20e-5dad-4233-927b-b186120ba560"/>
    <ds:schemaRef ds:uri="4594a83b-20f7-4932-9938-42a0c1d5f6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</TotalTime>
  <Words>65</Words>
  <Application>Microsoft Office PowerPoint</Application>
  <PresentationFormat>Custom</PresentationFormat>
  <Paragraphs>19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Segoe UI Semibold</vt:lpstr>
      <vt:lpstr>Segoe UI Variable Text Semibold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Osman Cokakoglu</cp:lastModifiedBy>
  <cp:revision>3</cp:revision>
  <dcterms:created xsi:type="dcterms:W3CDTF">2025-07-23T18:38:35Z</dcterms:created>
  <dcterms:modified xsi:type="dcterms:W3CDTF">2025-09-19T01:36:40Z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0x0101001DAB09941E9A3F43AFC5AFE8EC072B04</vt:lpwstr>
  </property>
  <property fmtid="{D5CDD505-2E9C-101B-9397-08002B2CF9AE}" pid="3" name="MediaServiceImageTags">
    <vt:lpwstr/>
  </property>
</Properties>
</file>